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7af73ec47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d7af73ec47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d7af73ec47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con imagen" showMasterSp="0">
  <p:cSld name="Diapositiva de título con image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104900" y="2292094"/>
            <a:ext cx="5734050" cy="2219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104900" y="4511784"/>
            <a:ext cx="5734050" cy="955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descr="Marcador de posición vacío para agregar una imagen. Haga clic en el marcador de posición y seleccione la imagen que desee agregar." id="21" name="Google Shape;21;p2"/>
          <p:cNvSpPr/>
          <p:nvPr>
            <p:ph idx="2" type="pic"/>
          </p:nvPr>
        </p:nvSpPr>
        <p:spPr>
          <a:xfrm>
            <a:off x="6981063" y="1310656"/>
            <a:ext cx="5210937" cy="4208604"/>
          </a:xfrm>
          <a:prstGeom prst="rect">
            <a:avLst/>
          </a:prstGeom>
          <a:solidFill>
            <a:srgbClr val="DED9D6"/>
          </a:solidFill>
          <a:ln>
            <a:noFill/>
          </a:ln>
        </p:spPr>
        <p:txBody>
          <a:bodyPr anchorCtr="0" anchor="t" bIns="45700" lIns="0" spcFirstLastPara="1" rIns="0" wrap="square" tIns="10058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507492" y="1564644"/>
              <a:ext cx="8129016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507492" y="1501519"/>
              <a:ext cx="8129016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 rot="10800000">
            <a:off x="1" y="5645510"/>
            <a:ext cx="12192000" cy="63125"/>
            <a:chOff x="507492" y="1501519"/>
            <a:chExt cx="8129016" cy="63125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507492" y="1564644"/>
              <a:ext cx="8129016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507492" y="1501519"/>
              <a:ext cx="8129016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" name="Google Shape;30;p2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1104900" y="1600200"/>
            <a:ext cx="4384548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1"/>
          <p:cNvSpPr txBox="1"/>
          <p:nvPr>
            <p:ph idx="2" type="body"/>
          </p:nvPr>
        </p:nvSpPr>
        <p:spPr>
          <a:xfrm>
            <a:off x="5641848" y="1600199"/>
            <a:ext cx="5445252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 rot="5400000">
            <a:off x="3810000" y="-1104900"/>
            <a:ext cx="4572000" cy="9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 rot="5400000">
            <a:off x="7323931" y="2413794"/>
            <a:ext cx="5811838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 rot="5400000">
            <a:off x="2248429" y="-778404"/>
            <a:ext cx="5811838" cy="8098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113" name="Google Shape;113;p13"/>
            <p:cNvCxnSpPr/>
            <p:nvPr/>
          </p:nvCxnSpPr>
          <p:spPr>
            <a:xfrm rot="10800000">
              <a:off x="1073150" y="1219201"/>
              <a:ext cx="10058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 rot="10800000">
              <a:off x="1073150" y="1282326"/>
              <a:ext cx="100584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104900" y="1600200"/>
            <a:ext cx="49149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6172200" y="1600200"/>
            <a:ext cx="49149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1104900" y="1600200"/>
            <a:ext cx="339699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descr="Marcador de posición vacío para agregar una imagen. Haga clic en el marcador de posición y seleccione la imagen que desee agregar." id="47" name="Google Shape;47;p5"/>
          <p:cNvSpPr/>
          <p:nvPr>
            <p:ph idx="2" type="pic"/>
          </p:nvPr>
        </p:nvSpPr>
        <p:spPr>
          <a:xfrm>
            <a:off x="4654671" y="1600199"/>
            <a:ext cx="6430912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1188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type="ctrTitle"/>
          </p:nvPr>
        </p:nvSpPr>
        <p:spPr>
          <a:xfrm>
            <a:off x="1104900" y="2292094"/>
            <a:ext cx="10096500" cy="2219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subTitle"/>
          </p:nvPr>
        </p:nvSpPr>
        <p:spPr>
          <a:xfrm>
            <a:off x="1104898" y="4511784"/>
            <a:ext cx="10096501" cy="955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ED9D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ED9D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DED9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la sección" showMasterSp="0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63" name="Google Shape;63;p7"/>
              <p:cNvCxnSpPr/>
              <p:nvPr/>
            </p:nvCxnSpPr>
            <p:spPr>
              <a:xfrm>
                <a:off x="507492" y="1564644"/>
                <a:ext cx="8129016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7"/>
              <p:cNvCxnSpPr/>
              <p:nvPr/>
            </p:nvCxnSpPr>
            <p:spPr>
              <a:xfrm>
                <a:off x="507492" y="1501519"/>
                <a:ext cx="8129016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5" name="Google Shape;65;p7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7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67" name="Google Shape;67;p7"/>
              <p:cNvCxnSpPr/>
              <p:nvPr/>
            </p:nvCxnSpPr>
            <p:spPr>
              <a:xfrm>
                <a:off x="507492" y="1564644"/>
                <a:ext cx="8129016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7"/>
              <p:cNvCxnSpPr/>
              <p:nvPr/>
            </p:nvCxnSpPr>
            <p:spPr>
              <a:xfrm>
                <a:off x="507492" y="1501519"/>
                <a:ext cx="8129016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5880" y="0"/>
            <a:ext cx="1783188" cy="29718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type="title"/>
          </p:nvPr>
        </p:nvSpPr>
        <p:spPr>
          <a:xfrm>
            <a:off x="1104899" y="2971806"/>
            <a:ext cx="10071099" cy="168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1104899" y="4655956"/>
            <a:ext cx="10071099" cy="5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69391"/>
              </a:buClr>
              <a:buSzPts val="2000"/>
              <a:buNone/>
              <a:defRPr sz="2000">
                <a:solidFill>
                  <a:srgbClr val="9693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69391"/>
              </a:buClr>
              <a:buSzPts val="1800"/>
              <a:buNone/>
              <a:defRPr sz="1800">
                <a:solidFill>
                  <a:srgbClr val="9693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9391"/>
              </a:buClr>
              <a:buSzPts val="1600"/>
              <a:buNone/>
              <a:defRPr sz="1600">
                <a:solidFill>
                  <a:srgbClr val="969391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1104900" y="1600200"/>
            <a:ext cx="491947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1104900" y="2424112"/>
            <a:ext cx="4919472" cy="374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6166110" y="1600200"/>
            <a:ext cx="491947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6166110" y="2424112"/>
            <a:ext cx="4919472" cy="374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C36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6" name="Google Shape;16;p1"/>
            <p:cNvCxnSpPr/>
            <p:nvPr/>
          </p:nvCxnSpPr>
          <p:spPr>
            <a:xfrm rot="10800000">
              <a:off x="1073150" y="1219201"/>
              <a:ext cx="10058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 rot="10800000">
              <a:off x="1073150" y="1282326"/>
              <a:ext cx="100584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ctrTitle"/>
          </p:nvPr>
        </p:nvSpPr>
        <p:spPr>
          <a:xfrm>
            <a:off x="1104900" y="2292094"/>
            <a:ext cx="57342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/>
              <a:t>JOMIAL HOTEL</a:t>
            </a:r>
            <a:endParaRPr/>
          </a:p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95450" y="5216709"/>
            <a:ext cx="5734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Mikel, Jorge eta Alvaro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25" y="1509525"/>
            <a:ext cx="6767748" cy="37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1104900" y="76200"/>
            <a:ext cx="99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/>
              <a:t>Sesioak</a:t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871525"/>
            <a:ext cx="4668177" cy="356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925" y="1871525"/>
            <a:ext cx="4668177" cy="356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2238" y="5612151"/>
            <a:ext cx="8007015" cy="11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1105638" y="76200"/>
            <a:ext cx="99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/>
              <a:t>Web orriaren Atalak</a:t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768050"/>
            <a:ext cx="4786877" cy="33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225" y="1768050"/>
            <a:ext cx="4786877" cy="33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050" y="4336050"/>
            <a:ext cx="4604549" cy="23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1105663" y="116150"/>
            <a:ext cx="99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/>
              <a:t>Hotelen Informazioa</a:t>
            </a:r>
            <a:endParaRPr/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711850"/>
            <a:ext cx="4647823" cy="32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350" y="1711850"/>
            <a:ext cx="4647824" cy="32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/>
              <a:t>Logela alokatzeko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698437"/>
            <a:ext cx="24955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775" y="1698425"/>
            <a:ext cx="60614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775" y="3334787"/>
            <a:ext cx="51054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1104900" y="76200"/>
            <a:ext cx="99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/>
              <a:t>Logela alokatzeko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600200"/>
            <a:ext cx="5240777" cy="38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425" y="1600200"/>
            <a:ext cx="5240776" cy="38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Literatura académica 16 ×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